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04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9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77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73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8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8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0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96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23B6E-AE44-47F8-953B-45BF4E2E39E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B17BF-CF6E-4B77-9D2F-C921886AC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89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25550"/>
            <a:ext cx="121920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0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_Video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7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2019-05-07T13:09:06Z</dcterms:created>
  <dcterms:modified xsi:type="dcterms:W3CDTF">2019-05-07T13:09:12Z</dcterms:modified>
</cp:coreProperties>
</file>

<file path=docProps/thumbnail.jpeg>
</file>